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79" r:id="rId10"/>
    <p:sldId id="267" r:id="rId11"/>
    <p:sldId id="280" r:id="rId12"/>
    <p:sldId id="268" r:id="rId13"/>
    <p:sldId id="271" r:id="rId14"/>
    <p:sldId id="272" r:id="rId15"/>
    <p:sldId id="281" r:id="rId16"/>
    <p:sldId id="273" r:id="rId17"/>
    <p:sldId id="282" r:id="rId18"/>
    <p:sldId id="274" r:id="rId19"/>
    <p:sldId id="275" r:id="rId20"/>
    <p:sldId id="283" r:id="rId21"/>
    <p:sldId id="276" r:id="rId22"/>
    <p:sldId id="284" r:id="rId23"/>
    <p:sldId id="277" r:id="rId2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"/>
          <p:cNvSpPr/>
          <p:nvPr userDrawn="1"/>
        </p:nvSpPr>
        <p:spPr>
          <a:xfrm rot="10800000">
            <a:off x="4499992" y="2204864"/>
            <a:ext cx="4644008" cy="4653136"/>
          </a:xfrm>
          <a:custGeom>
            <a:avLst/>
            <a:gdLst/>
            <a:ahLst/>
            <a:cxnLst/>
            <a:rect l="l" t="t" r="r" b="b"/>
            <a:pathLst>
              <a:path w="4644008" h="4653136">
                <a:moveTo>
                  <a:pt x="0" y="0"/>
                </a:moveTo>
                <a:lnTo>
                  <a:pt x="4644008" y="0"/>
                </a:lnTo>
                <a:lnTo>
                  <a:pt x="4644008" y="462"/>
                </a:lnTo>
                <a:cubicBezTo>
                  <a:pt x="2080548" y="9863"/>
                  <a:pt x="4923" y="2088522"/>
                  <a:pt x="230" y="4653136"/>
                </a:cubicBezTo>
                <a:lnTo>
                  <a:pt x="0" y="4653136"/>
                </a:lnTo>
                <a:close/>
              </a:path>
            </a:pathLst>
          </a:custGeom>
          <a:solidFill>
            <a:srgbClr val="A3E0FF">
              <a:alpha val="7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" name="직사각형 1"/>
          <p:cNvSpPr/>
          <p:nvPr userDrawn="1"/>
        </p:nvSpPr>
        <p:spPr>
          <a:xfrm>
            <a:off x="0" y="0"/>
            <a:ext cx="4644008" cy="4653136"/>
          </a:xfrm>
          <a:custGeom>
            <a:avLst/>
            <a:gdLst/>
            <a:ahLst/>
            <a:cxnLst/>
            <a:rect l="l" t="t" r="r" b="b"/>
            <a:pathLst>
              <a:path w="4644008" h="4653136">
                <a:moveTo>
                  <a:pt x="0" y="0"/>
                </a:moveTo>
                <a:lnTo>
                  <a:pt x="4644008" y="0"/>
                </a:lnTo>
                <a:lnTo>
                  <a:pt x="4644008" y="462"/>
                </a:lnTo>
                <a:cubicBezTo>
                  <a:pt x="2080548" y="9863"/>
                  <a:pt x="4923" y="2088522"/>
                  <a:pt x="230" y="4653136"/>
                </a:cubicBezTo>
                <a:lnTo>
                  <a:pt x="0" y="4653136"/>
                </a:lnTo>
                <a:close/>
              </a:path>
            </a:pathLst>
          </a:custGeom>
          <a:solidFill>
            <a:srgbClr val="0070C0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88EE">
              <a:alpha val="71765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2017-08-30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2017-08-30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2017-08-30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AE540-007B-436A-9F32-86B57DA32C47}" type="datetimeFigureOut">
              <a:rPr lang="ko-KR" altLang="en-US" smtClean="0"/>
              <a:pPr/>
              <a:t>2017-08-30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제목 8"/>
          <p:cNvSpPr txBox="1">
            <a:spLocks/>
          </p:cNvSpPr>
          <p:nvPr/>
        </p:nvSpPr>
        <p:spPr>
          <a:xfrm>
            <a:off x="0" y="2132856"/>
            <a:ext cx="9144000" cy="151216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altLang="ko-KR" sz="3000" spc="-15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  <a:ea typeface="맑은 고딕" pitchFamily="50" charset="-127"/>
              </a:rPr>
              <a:t>Ⅰ. </a:t>
            </a:r>
            <a:r>
              <a:rPr lang="ko-KR" altLang="en-US" sz="3000" spc="-15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  <a:ea typeface="맑은 고딕" pitchFamily="50" charset="-127"/>
              </a:rPr>
              <a:t>수와 연산</a:t>
            </a:r>
            <a:endParaRPr lang="en-US" altLang="ko-KR" sz="3000" spc="-150" dirty="0" smtClean="0">
              <a:solidFill>
                <a:prstClr val="black">
                  <a:lumMod val="85000"/>
                  <a:lumOff val="15000"/>
                </a:prstClr>
              </a:solidFill>
              <a:latin typeface="+mj-lt"/>
              <a:ea typeface="맑은 고딕" pitchFamily="50" charset="-127"/>
            </a:endParaRPr>
          </a:p>
          <a:p>
            <a:pPr algn="ctr">
              <a:defRPr/>
            </a:pPr>
            <a:r>
              <a:rPr lang="en-US" altLang="ko-KR" sz="50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  <a:ea typeface="맑은 고딕" pitchFamily="50" charset="-127"/>
              </a:rPr>
              <a:t>1. </a:t>
            </a:r>
            <a:r>
              <a:rPr lang="ko-KR" altLang="en-US" sz="50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  <a:ea typeface="맑은 고딕" pitchFamily="50" charset="-127"/>
              </a:rPr>
              <a:t>소인수분해</a:t>
            </a:r>
            <a:endParaRPr lang="ko-KR" altLang="en-US" sz="5000" b="1" dirty="0">
              <a:solidFill>
                <a:prstClr val="black">
                  <a:lumMod val="85000"/>
                  <a:lumOff val="15000"/>
                </a:prstClr>
              </a:solidFill>
              <a:latin typeface="+mj-lt"/>
              <a:ea typeface="맑은 고딕" pitchFamily="50" charset="-127"/>
            </a:endParaRPr>
          </a:p>
        </p:txBody>
      </p:sp>
      <p:sp>
        <p:nvSpPr>
          <p:cNvPr id="3" name="제목 8"/>
          <p:cNvSpPr txBox="1">
            <a:spLocks/>
          </p:cNvSpPr>
          <p:nvPr/>
        </p:nvSpPr>
        <p:spPr>
          <a:xfrm>
            <a:off x="0" y="3861048"/>
            <a:ext cx="9144000" cy="108012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ko-KR" altLang="en-US" sz="4000" b="1" dirty="0" smtClean="0">
                <a:solidFill>
                  <a:schemeClr val="accent1"/>
                </a:solidFill>
                <a:latin typeface="+mj-lt"/>
                <a:ea typeface="맑은 고딕" pitchFamily="50" charset="-127"/>
              </a:rPr>
              <a:t>교과서 문제</a:t>
            </a:r>
            <a:endParaRPr lang="ko-KR" altLang="en-US" sz="4000" b="1" dirty="0">
              <a:solidFill>
                <a:schemeClr val="accent1"/>
              </a:solidFill>
              <a:latin typeface="+mj-lt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6322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bg1"/>
                </a:solidFill>
                <a:latin typeface="+mj-lt"/>
              </a:rPr>
              <a:t>01 </a:t>
            </a:r>
            <a:r>
              <a:rPr lang="ko-KR" altLang="en-US" sz="2500" b="1" dirty="0" smtClean="0">
                <a:solidFill>
                  <a:schemeClr val="bg1"/>
                </a:solidFill>
                <a:latin typeface="+mj-lt"/>
              </a:rPr>
              <a:t>소인수분해</a:t>
            </a:r>
            <a:endParaRPr lang="ko-KR" altLang="en-US" sz="25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00" y="979200"/>
            <a:ext cx="10191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000" y="1620000"/>
            <a:ext cx="6762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bg1"/>
                </a:solidFill>
                <a:latin typeface="+mj-lt"/>
              </a:rPr>
              <a:t>01 </a:t>
            </a:r>
            <a:r>
              <a:rPr lang="ko-KR" altLang="en-US" sz="2500" b="1" dirty="0" smtClean="0">
                <a:solidFill>
                  <a:schemeClr val="bg1"/>
                </a:solidFill>
                <a:latin typeface="+mj-lt"/>
              </a:rPr>
              <a:t>소인수분해</a:t>
            </a:r>
            <a:endParaRPr lang="ko-KR" altLang="en-US" sz="25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00" y="979200"/>
            <a:ext cx="9429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000" y="1620000"/>
            <a:ext cx="5410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00" y="979200"/>
            <a:ext cx="10382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000" y="1620000"/>
            <a:ext cx="72485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bg1"/>
                </a:solidFill>
                <a:latin typeface="+mj-lt"/>
              </a:rPr>
              <a:t>01 </a:t>
            </a:r>
            <a:r>
              <a:rPr lang="ko-KR" altLang="en-US" sz="2500" b="1" dirty="0" smtClean="0">
                <a:solidFill>
                  <a:schemeClr val="bg1"/>
                </a:solidFill>
                <a:latin typeface="+mj-lt"/>
              </a:rPr>
              <a:t>소인수분해</a:t>
            </a:r>
            <a:endParaRPr lang="ko-KR" altLang="en-US" sz="25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bg1"/>
                </a:solidFill>
                <a:latin typeface="+mj-lt"/>
              </a:rPr>
              <a:t>02 </a:t>
            </a:r>
            <a:r>
              <a:rPr lang="ko-KR" altLang="en-US" sz="2500" b="1" dirty="0" smtClean="0">
                <a:solidFill>
                  <a:schemeClr val="bg1"/>
                </a:solidFill>
                <a:latin typeface="+mj-lt"/>
              </a:rPr>
              <a:t>최대공약수와 최소공배수</a:t>
            </a:r>
            <a:endParaRPr lang="ko-KR" altLang="en-US" sz="25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00" y="979200"/>
            <a:ext cx="10001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000" y="1620000"/>
            <a:ext cx="55435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bg1"/>
                </a:solidFill>
                <a:latin typeface="+mj-lt"/>
              </a:rPr>
              <a:t>02 </a:t>
            </a:r>
            <a:r>
              <a:rPr lang="ko-KR" altLang="en-US" sz="2500" b="1" dirty="0" smtClean="0">
                <a:solidFill>
                  <a:schemeClr val="bg1"/>
                </a:solidFill>
                <a:latin typeface="+mj-lt"/>
              </a:rPr>
              <a:t>최대공약수와 최소공배수</a:t>
            </a:r>
            <a:endParaRPr lang="ko-KR" altLang="en-US" sz="25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00" y="979200"/>
            <a:ext cx="10191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000" y="1620000"/>
            <a:ext cx="67151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bg1"/>
                </a:solidFill>
                <a:latin typeface="+mj-lt"/>
              </a:rPr>
              <a:t>02 </a:t>
            </a:r>
            <a:r>
              <a:rPr lang="ko-KR" altLang="en-US" sz="2500" b="1" dirty="0" smtClean="0">
                <a:solidFill>
                  <a:schemeClr val="bg1"/>
                </a:solidFill>
                <a:latin typeface="+mj-lt"/>
              </a:rPr>
              <a:t>최대공약수와 최소공배수</a:t>
            </a:r>
            <a:endParaRPr lang="ko-KR" altLang="en-US" sz="25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00" y="979200"/>
            <a:ext cx="9715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000" y="1620000"/>
            <a:ext cx="7162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bg1"/>
                </a:solidFill>
                <a:latin typeface="+mj-lt"/>
              </a:rPr>
              <a:t>02 </a:t>
            </a:r>
            <a:r>
              <a:rPr lang="ko-KR" altLang="en-US" sz="2500" b="1" dirty="0" smtClean="0">
                <a:solidFill>
                  <a:schemeClr val="bg1"/>
                </a:solidFill>
                <a:latin typeface="+mj-lt"/>
              </a:rPr>
              <a:t>최대공약수와 최소공배수</a:t>
            </a:r>
            <a:endParaRPr lang="ko-KR" altLang="en-US" sz="25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00" y="979200"/>
            <a:ext cx="10382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000" y="1620000"/>
            <a:ext cx="73914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bg1"/>
                </a:solidFill>
                <a:latin typeface="+mj-lt"/>
              </a:rPr>
              <a:t>02 </a:t>
            </a:r>
            <a:r>
              <a:rPr lang="ko-KR" altLang="en-US" sz="2500" b="1" dirty="0" smtClean="0">
                <a:solidFill>
                  <a:schemeClr val="bg1"/>
                </a:solidFill>
                <a:latin typeface="+mj-lt"/>
              </a:rPr>
              <a:t>최대공약수와 최소공배수</a:t>
            </a:r>
            <a:endParaRPr lang="ko-KR" altLang="en-US" sz="25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00" y="979200"/>
            <a:ext cx="9429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000" y="1620000"/>
            <a:ext cx="869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bg1"/>
                </a:solidFill>
                <a:latin typeface="+mj-lt"/>
              </a:rPr>
              <a:t>02 </a:t>
            </a:r>
            <a:r>
              <a:rPr lang="ko-KR" altLang="en-US" sz="2500" b="1" dirty="0" smtClean="0">
                <a:solidFill>
                  <a:schemeClr val="bg1"/>
                </a:solidFill>
                <a:latin typeface="+mj-lt"/>
              </a:rPr>
              <a:t>최대공약수와 최소공배수</a:t>
            </a:r>
            <a:endParaRPr lang="ko-KR" altLang="en-US" sz="25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00" y="979200"/>
            <a:ext cx="10001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620000"/>
            <a:ext cx="88487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bg1"/>
                </a:solidFill>
                <a:latin typeface="+mj-lt"/>
              </a:rPr>
              <a:t>02 </a:t>
            </a:r>
            <a:r>
              <a:rPr lang="ko-KR" altLang="en-US" sz="2500" b="1" dirty="0" smtClean="0">
                <a:solidFill>
                  <a:schemeClr val="bg1"/>
                </a:solidFill>
                <a:latin typeface="+mj-lt"/>
              </a:rPr>
              <a:t>최대공약수와 최소공배수</a:t>
            </a:r>
            <a:endParaRPr lang="ko-KR" altLang="en-US" sz="25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00" y="979200"/>
            <a:ext cx="10382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000" y="1620000"/>
            <a:ext cx="66484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bg1"/>
                </a:solidFill>
              </a:rPr>
              <a:t>01 </a:t>
            </a:r>
            <a:r>
              <a:rPr lang="ko-KR" altLang="en-US" sz="2500" b="1" dirty="0" smtClean="0">
                <a:solidFill>
                  <a:schemeClr val="bg1"/>
                </a:solidFill>
              </a:rPr>
              <a:t>소인수분해</a:t>
            </a:r>
            <a:endParaRPr lang="ko-KR" altLang="en-US" sz="2500" b="1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00" y="979200"/>
            <a:ext cx="990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000" y="1620000"/>
            <a:ext cx="52292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bg1"/>
                </a:solidFill>
                <a:latin typeface="+mj-lt"/>
              </a:rPr>
              <a:t>02 </a:t>
            </a:r>
            <a:r>
              <a:rPr lang="ko-KR" altLang="en-US" sz="2500" b="1" dirty="0" smtClean="0">
                <a:solidFill>
                  <a:schemeClr val="bg1"/>
                </a:solidFill>
                <a:latin typeface="+mj-lt"/>
              </a:rPr>
              <a:t>최대공약수와 최소공배수</a:t>
            </a:r>
            <a:endParaRPr lang="ko-KR" altLang="en-US" sz="25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00" y="979200"/>
            <a:ext cx="9620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000" y="1620000"/>
            <a:ext cx="70580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bg1"/>
                </a:solidFill>
                <a:latin typeface="+mj-lt"/>
              </a:rPr>
              <a:t>02 </a:t>
            </a:r>
            <a:r>
              <a:rPr lang="ko-KR" altLang="en-US" sz="2500" b="1" dirty="0" smtClean="0">
                <a:solidFill>
                  <a:schemeClr val="bg1"/>
                </a:solidFill>
                <a:latin typeface="+mj-lt"/>
              </a:rPr>
              <a:t>최대공약수와 최소공배수</a:t>
            </a:r>
            <a:endParaRPr lang="ko-KR" altLang="en-US" sz="25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00" y="979200"/>
            <a:ext cx="10001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000" y="1620000"/>
            <a:ext cx="73437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bg1"/>
                </a:solidFill>
                <a:latin typeface="+mj-lt"/>
              </a:rPr>
              <a:t>02 </a:t>
            </a:r>
            <a:r>
              <a:rPr lang="ko-KR" altLang="en-US" sz="2500" b="1" dirty="0" smtClean="0">
                <a:solidFill>
                  <a:schemeClr val="bg1"/>
                </a:solidFill>
                <a:latin typeface="+mj-lt"/>
              </a:rPr>
              <a:t>최대공약수와 최소공배수</a:t>
            </a:r>
            <a:endParaRPr lang="ko-KR" altLang="en-US" sz="25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00" y="979200"/>
            <a:ext cx="9144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000" y="1620000"/>
            <a:ext cx="86487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bg1"/>
                </a:solidFill>
                <a:latin typeface="+mj-lt"/>
              </a:rPr>
              <a:t>02 </a:t>
            </a:r>
            <a:r>
              <a:rPr lang="ko-KR" altLang="en-US" sz="2500" b="1" dirty="0" smtClean="0">
                <a:solidFill>
                  <a:schemeClr val="bg1"/>
                </a:solidFill>
                <a:latin typeface="+mj-lt"/>
              </a:rPr>
              <a:t>최대공약수와 최소공배수</a:t>
            </a:r>
            <a:endParaRPr lang="ko-KR" altLang="en-US" sz="25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00" y="979200"/>
            <a:ext cx="10287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620000"/>
            <a:ext cx="88487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bg1"/>
                </a:solidFill>
                <a:latin typeface="+mj-lt"/>
              </a:rPr>
              <a:t>01 </a:t>
            </a:r>
            <a:r>
              <a:rPr lang="ko-KR" altLang="en-US" sz="2500" b="1" dirty="0" smtClean="0">
                <a:solidFill>
                  <a:schemeClr val="bg1"/>
                </a:solidFill>
                <a:latin typeface="+mj-lt"/>
              </a:rPr>
              <a:t>소인수분해</a:t>
            </a:r>
            <a:endParaRPr lang="ko-KR" altLang="en-US" sz="25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00" y="979200"/>
            <a:ext cx="1038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000" y="1620000"/>
            <a:ext cx="8524875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bg1"/>
                </a:solidFill>
                <a:latin typeface="+mj-lt"/>
              </a:rPr>
              <a:t>01 </a:t>
            </a:r>
            <a:r>
              <a:rPr lang="ko-KR" altLang="en-US" sz="2500" b="1" dirty="0" smtClean="0">
                <a:solidFill>
                  <a:schemeClr val="bg1"/>
                </a:solidFill>
                <a:latin typeface="+mj-lt"/>
              </a:rPr>
              <a:t>소인수분해</a:t>
            </a:r>
            <a:endParaRPr lang="ko-KR" altLang="en-US" sz="25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00" y="979200"/>
            <a:ext cx="10001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000" y="1484784"/>
            <a:ext cx="8410575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bg1"/>
                </a:solidFill>
                <a:latin typeface="+mj-lt"/>
              </a:rPr>
              <a:t>01 </a:t>
            </a:r>
            <a:r>
              <a:rPr lang="ko-KR" altLang="en-US" sz="2500" b="1" dirty="0" smtClean="0">
                <a:solidFill>
                  <a:schemeClr val="bg1"/>
                </a:solidFill>
                <a:latin typeface="+mj-lt"/>
              </a:rPr>
              <a:t>소인수분해</a:t>
            </a:r>
            <a:endParaRPr lang="ko-KR" altLang="en-US" sz="25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00" y="979200"/>
            <a:ext cx="10572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000" y="1620000"/>
            <a:ext cx="8620125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bg1"/>
                </a:solidFill>
                <a:latin typeface="+mj-lt"/>
              </a:rPr>
              <a:t>01 </a:t>
            </a:r>
            <a:r>
              <a:rPr lang="ko-KR" altLang="en-US" sz="2500" b="1" dirty="0" smtClean="0">
                <a:solidFill>
                  <a:schemeClr val="bg1"/>
                </a:solidFill>
                <a:latin typeface="+mj-lt"/>
              </a:rPr>
              <a:t>소인수분해</a:t>
            </a:r>
            <a:endParaRPr lang="ko-KR" altLang="en-US" sz="25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00" y="979200"/>
            <a:ext cx="10572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000" y="1620000"/>
            <a:ext cx="72104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bg1"/>
                </a:solidFill>
                <a:latin typeface="+mj-lt"/>
              </a:rPr>
              <a:t>01 </a:t>
            </a:r>
            <a:r>
              <a:rPr lang="ko-KR" altLang="en-US" sz="2500" b="1" dirty="0" smtClean="0">
                <a:solidFill>
                  <a:schemeClr val="bg1"/>
                </a:solidFill>
                <a:latin typeface="+mj-lt"/>
              </a:rPr>
              <a:t>소인수분해</a:t>
            </a:r>
            <a:endParaRPr lang="ko-KR" altLang="en-US" sz="25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00" y="979200"/>
            <a:ext cx="10382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000" y="1620000"/>
            <a:ext cx="68770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bg1"/>
                </a:solidFill>
                <a:latin typeface="+mj-lt"/>
              </a:rPr>
              <a:t>01 </a:t>
            </a:r>
            <a:r>
              <a:rPr lang="ko-KR" altLang="en-US" sz="2500" b="1" dirty="0" smtClean="0">
                <a:solidFill>
                  <a:schemeClr val="bg1"/>
                </a:solidFill>
                <a:latin typeface="+mj-lt"/>
              </a:rPr>
              <a:t>소인수분해</a:t>
            </a:r>
            <a:endParaRPr lang="ko-KR" altLang="en-US" sz="25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00" y="979200"/>
            <a:ext cx="10191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000" y="1620000"/>
            <a:ext cx="75057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bg1"/>
                </a:solidFill>
                <a:latin typeface="+mj-lt"/>
              </a:rPr>
              <a:t>01 </a:t>
            </a:r>
            <a:r>
              <a:rPr lang="ko-KR" altLang="en-US" sz="2500" b="1" dirty="0" smtClean="0">
                <a:solidFill>
                  <a:schemeClr val="bg1"/>
                </a:solidFill>
                <a:latin typeface="+mj-lt"/>
              </a:rPr>
              <a:t>소인수분해</a:t>
            </a:r>
            <a:endParaRPr lang="ko-KR" altLang="en-US" sz="25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00" y="979200"/>
            <a:ext cx="9715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000" y="1620000"/>
            <a:ext cx="2647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64</Words>
  <Application>Microsoft Office PowerPoint</Application>
  <PresentationFormat>화면 슬라이드 쇼(4:3)</PresentationFormat>
  <Paragraphs>25</Paragraphs>
  <Slides>23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4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math</dc:creator>
  <cp:lastModifiedBy>admin</cp:lastModifiedBy>
  <cp:revision>38</cp:revision>
  <dcterms:created xsi:type="dcterms:W3CDTF">2017-08-22T13:35:40Z</dcterms:created>
  <dcterms:modified xsi:type="dcterms:W3CDTF">2017-08-30T02:53:37Z</dcterms:modified>
</cp:coreProperties>
</file>